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4" r:id="rId7"/>
    <p:sldId id="265" r:id="rId8"/>
    <p:sldId id="268" r:id="rId9"/>
    <p:sldId id="266" r:id="rId10"/>
    <p:sldId id="262" r:id="rId11"/>
    <p:sldId id="267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17877-60A2-4041-81A2-C17D6A8C622B}" type="datetimeFigureOut">
              <a:rPr lang="ru-RU" smtClean="0"/>
              <a:pPr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rambler.ru/$hre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8501122" cy="1285884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Элемент здоровья</a:t>
            </a:r>
            <a:endParaRPr lang="ru-RU" sz="7200" dirty="0">
              <a:solidFill>
                <a:srgbClr val="002060"/>
              </a:solidFill>
              <a:latin typeface="Cambria" pitchFamily="18" charset="0"/>
              <a:cs typeface="Arial" pitchFamily="34" charset="0"/>
            </a:endParaRPr>
          </a:p>
        </p:txBody>
      </p:sp>
      <p:pic>
        <p:nvPicPr>
          <p:cNvPr id="4" name="Рисунок 3" descr="i?id=186339320-07-72"/>
          <p:cNvPicPr/>
          <p:nvPr/>
        </p:nvPicPr>
        <p:blipFill>
          <a:blip r:embed="rId2">
            <a:lum bright="-25000"/>
          </a:blip>
          <a:srcRect/>
          <a:stretch>
            <a:fillRect/>
          </a:stretch>
        </p:blipFill>
        <p:spPr bwMode="auto">
          <a:xfrm>
            <a:off x="2357422" y="2514600"/>
            <a:ext cx="3286147" cy="3200416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Продукты, богатые йодом</a:t>
            </a:r>
            <a:endParaRPr lang="ru-RU" sz="5400" dirty="0"/>
          </a:p>
        </p:txBody>
      </p:sp>
      <p:pic>
        <p:nvPicPr>
          <p:cNvPr id="19458" name="Picture 2" descr="G:\Documents and Settings\Lanos\Мои документы\75411129_orehigrec1150x1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1857388" cy="1857388"/>
          </a:xfrm>
          <a:prstGeom prst="rect">
            <a:avLst/>
          </a:prstGeom>
          <a:noFill/>
        </p:spPr>
      </p:pic>
      <p:pic>
        <p:nvPicPr>
          <p:cNvPr id="19459" name="Picture 3" descr="G:\Documents and Settings\Lanos\Мои документы\1252259559_e2fd5d93e569-kop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214950"/>
            <a:ext cx="1941770" cy="1357322"/>
          </a:xfrm>
          <a:prstGeom prst="rect">
            <a:avLst/>
          </a:prstGeom>
          <a:noFill/>
        </p:spPr>
      </p:pic>
      <p:pic>
        <p:nvPicPr>
          <p:cNvPr id="19461" name="Picture 5" descr="http://im7-tub-ru.yandex.net/i?id=63226705-40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928802"/>
            <a:ext cx="1806555" cy="1252546"/>
          </a:xfrm>
          <a:prstGeom prst="rect">
            <a:avLst/>
          </a:prstGeom>
          <a:noFill/>
        </p:spPr>
      </p:pic>
      <p:pic>
        <p:nvPicPr>
          <p:cNvPr id="19463" name="Picture 7" descr="http://im4-tub-ru.yandex.net/i?id=396353675-69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7" y="1928802"/>
            <a:ext cx="1626489" cy="1214446"/>
          </a:xfrm>
          <a:prstGeom prst="rect">
            <a:avLst/>
          </a:prstGeom>
          <a:noFill/>
        </p:spPr>
      </p:pic>
      <p:pic>
        <p:nvPicPr>
          <p:cNvPr id="19465" name="Picture 9" descr="http://im2-tub-ru.yandex.net/i?id=221726476-23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1928802"/>
            <a:ext cx="1785950" cy="1785950"/>
          </a:xfrm>
          <a:prstGeom prst="rect">
            <a:avLst/>
          </a:prstGeom>
          <a:noFill/>
        </p:spPr>
      </p:pic>
      <p:pic>
        <p:nvPicPr>
          <p:cNvPr id="19467" name="Picture 11" descr="http://im0-tub-ru.yandex.net/i?id=148642280-05-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3714752"/>
            <a:ext cx="1785950" cy="984973"/>
          </a:xfrm>
          <a:prstGeom prst="rect">
            <a:avLst/>
          </a:prstGeom>
          <a:noFill/>
        </p:spPr>
      </p:pic>
      <p:pic>
        <p:nvPicPr>
          <p:cNvPr id="19469" name="Picture 13" descr="http://im3-tub-ru.yandex.net/i?id=331042156-38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3714752"/>
            <a:ext cx="1928826" cy="1285884"/>
          </a:xfrm>
          <a:prstGeom prst="rect">
            <a:avLst/>
          </a:prstGeom>
          <a:noFill/>
        </p:spPr>
      </p:pic>
      <p:pic>
        <p:nvPicPr>
          <p:cNvPr id="19473" name="Picture 17" descr="http://im8-tub-ru.yandex.net/i?id=321702300-27-7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46152" y="3643314"/>
            <a:ext cx="1782974" cy="1860494"/>
          </a:xfrm>
          <a:prstGeom prst="rect">
            <a:avLst/>
          </a:prstGeom>
          <a:noFill/>
        </p:spPr>
      </p:pic>
      <p:pic>
        <p:nvPicPr>
          <p:cNvPr id="19475" name="Picture 19" descr="http://im2-tub-ru.yandex.net/i?id=92563356-00-7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2" y="3643314"/>
            <a:ext cx="2143140" cy="1866606"/>
          </a:xfrm>
          <a:prstGeom prst="rect">
            <a:avLst/>
          </a:prstGeom>
          <a:noFill/>
        </p:spPr>
      </p:pic>
      <p:pic>
        <p:nvPicPr>
          <p:cNvPr id="5122" name="Picture 2" descr="http://im5-tub-ru.yandex.net/i?id=166372670-35-7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16" y="5072074"/>
            <a:ext cx="1948308" cy="1428760"/>
          </a:xfrm>
          <a:prstGeom prst="rect">
            <a:avLst/>
          </a:prstGeom>
          <a:noFill/>
        </p:spPr>
      </p:pic>
      <p:pic>
        <p:nvPicPr>
          <p:cNvPr id="5124" name="Picture 4" descr="http://im8-tub-ru.yandex.net/i?id=428853658-49-7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71802" y="5643578"/>
            <a:ext cx="1428750" cy="1066801"/>
          </a:xfrm>
          <a:prstGeom prst="rect">
            <a:avLst/>
          </a:prstGeom>
          <a:noFill/>
        </p:spPr>
      </p:pic>
      <p:pic>
        <p:nvPicPr>
          <p:cNvPr id="5126" name="Picture 6" descr="http://im3-tub-ru.yandex.net/i?id=55499421-20-7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14876" y="5643578"/>
            <a:ext cx="1267612" cy="112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Павел Александрович Флоренский</a:t>
            </a:r>
            <a:endParaRPr lang="ru-RU" dirty="0">
              <a:latin typeface="+mn-lt"/>
            </a:endParaRPr>
          </a:p>
        </p:txBody>
      </p:sp>
      <p:pic>
        <p:nvPicPr>
          <p:cNvPr id="4" name="Picture 6" descr="G:\Documents and Settings\Lanos\Мои документы\28-152954-iod-100_180_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7315" y="1357298"/>
            <a:ext cx="4927627" cy="49645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1071547"/>
            <a:ext cx="37147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Павел Александрович Флоренский</a:t>
            </a:r>
            <a:r>
              <a:rPr lang="ru-RU" dirty="0" smtClean="0"/>
              <a:t> (1882-1937) — российский ученый, религиозный философ, богослов. Окончил физико-математический факультет Московского университета (1904) и Московскую Духовную академию (1908), был доцентом и профессором академии по кафедре истории философии. </a:t>
            </a:r>
          </a:p>
          <a:p>
            <a:endParaRPr lang="ru-RU" dirty="0" smtClean="0"/>
          </a:p>
          <a:p>
            <a:r>
              <a:rPr lang="ru-RU" dirty="0" smtClean="0"/>
              <a:t>Узник Соловецких лагерей -священник Павел Флоренский бескорыстно оставил людям несметные богатства своих идей, изобретений и открытий. </a:t>
            </a:r>
            <a:endParaRPr lang="ru-RU" dirty="0"/>
          </a:p>
          <a:p>
            <a:r>
              <a:rPr lang="ru-RU" dirty="0" smtClean="0"/>
              <a:t>Расстрелян  8 декабря 1937 года, под Ленинградом.</a:t>
            </a:r>
          </a:p>
          <a:p>
            <a:endParaRPr lang="ru-RU" dirty="0"/>
          </a:p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mp.ucoz.com/_tbkp/011/626694694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85794"/>
            <a:ext cx="592935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Бернар </a:t>
            </a:r>
            <a:r>
              <a:rPr lang="ru-RU" sz="6600" dirty="0" err="1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Куртуа</a:t>
            </a:r>
            <a:endParaRPr lang="ru-RU" sz="6600" dirty="0"/>
          </a:p>
        </p:txBody>
      </p:sp>
      <p:pic>
        <p:nvPicPr>
          <p:cNvPr id="4" name="Содержимое 3" descr="Бернар Куртуа биография, фото, истории - французский химик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16430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4071942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1777 - 1838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1571612"/>
            <a:ext cx="621510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4400" dirty="0" smtClean="0"/>
              <a:t>Французский химик – технолог</a:t>
            </a:r>
          </a:p>
          <a:p>
            <a:r>
              <a:rPr lang="ru-RU" sz="4400" dirty="0" smtClean="0"/>
              <a:t>открыл йод в 1811 году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3684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«</a:t>
            </a:r>
            <a:r>
              <a:rPr lang="ru-RU" sz="5400" dirty="0" err="1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Йодес</a:t>
            </a:r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»  - фиолетовый, фиалковый</a:t>
            </a:r>
            <a:endParaRPr lang="ru-RU" sz="5400" dirty="0"/>
          </a:p>
        </p:txBody>
      </p:sp>
      <p:pic>
        <p:nvPicPr>
          <p:cNvPr id="2054" name="Picture 6" descr="http://img0.liveinternet.ru/images/attach/c/2/74/502/74502084_0_57eb2_100ec89b_XX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285992"/>
            <a:ext cx="4214842" cy="3508856"/>
          </a:xfrm>
          <a:prstGeom prst="rect">
            <a:avLst/>
          </a:prstGeom>
          <a:noFill/>
        </p:spPr>
      </p:pic>
      <p:pic>
        <p:nvPicPr>
          <p:cNvPr id="2056" name="Picture 8" descr="http://www.jumk.de/mein-pse/s/iod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0030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рнар Куртуа биография, фото, истории - французский химик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071546"/>
            <a:ext cx="214314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ru.yandex.net/i?id=232268929-13-72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207170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?id=186339320-07-72"/>
          <p:cNvPicPr/>
          <p:nvPr/>
        </p:nvPicPr>
        <p:blipFill>
          <a:blip r:embed="rId5">
            <a:lum bright="-25000"/>
          </a:blip>
          <a:srcRect/>
          <a:stretch>
            <a:fillRect/>
          </a:stretch>
        </p:blipFill>
        <p:spPr bwMode="auto">
          <a:xfrm>
            <a:off x="5572132" y="214290"/>
            <a:ext cx="3286147" cy="3200416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0" y="3857628"/>
            <a:ext cx="7500958" cy="2714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800100" lvl="1" indent="-342900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Во время опыта плече  Б.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Куртуа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сидел любимый кот. Неожиданно он спрыгнул на стол и разбил склянки с реактивами. Хранившиеся в них жидкости смешались, и в результате реакции в воздух поднялись фиолетовые клубы пара. Так что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йод своим открытием обязан коту!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Возгонка йода</a:t>
            </a:r>
            <a:endParaRPr lang="ru-RU" sz="7200" dirty="0"/>
          </a:p>
        </p:txBody>
      </p:sp>
      <p:pic>
        <p:nvPicPr>
          <p:cNvPr id="1026" name="Picture 2" descr="G:\Documents and Settings\Lanos\Мои документы\1266930687_06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535977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Щитовидная железа</a:t>
            </a:r>
            <a:endParaRPr lang="ru-RU" sz="6600" dirty="0"/>
          </a:p>
        </p:txBody>
      </p:sp>
      <p:pic>
        <p:nvPicPr>
          <p:cNvPr id="21508" name="Picture 4" descr="G:\Documents and Settings\Lanos\Мои документы\iCA1L6XS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357430"/>
            <a:ext cx="1944647" cy="1931683"/>
          </a:xfrm>
          <a:prstGeom prst="rect">
            <a:avLst/>
          </a:prstGeom>
          <a:noFill/>
        </p:spPr>
      </p:pic>
      <p:pic>
        <p:nvPicPr>
          <p:cNvPr id="21509" name="Picture 5" descr="G:\Documents and Settings\Lanos\Мои документы\2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3500462" cy="4912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Заболевания щитовидной железы</a:t>
            </a:r>
            <a:endParaRPr lang="ru-RU" sz="5400" dirty="0"/>
          </a:p>
        </p:txBody>
      </p:sp>
      <p:pic>
        <p:nvPicPr>
          <p:cNvPr id="22530" name="Picture 2" descr="G:\Documents and Settings\Lanos\Мои документы\iCA35S0X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571744"/>
            <a:ext cx="2067942" cy="1571636"/>
          </a:xfrm>
          <a:prstGeom prst="rect">
            <a:avLst/>
          </a:prstGeom>
          <a:noFill/>
        </p:spPr>
      </p:pic>
      <p:pic>
        <p:nvPicPr>
          <p:cNvPr id="22534" name="Picture 6" descr="http://im8-tub-ru.yandex.net/i?id=182989538-24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428868"/>
            <a:ext cx="1571636" cy="1445906"/>
          </a:xfrm>
          <a:prstGeom prst="rect">
            <a:avLst/>
          </a:prstGeom>
          <a:noFill/>
        </p:spPr>
      </p:pic>
      <p:pic>
        <p:nvPicPr>
          <p:cNvPr id="22536" name="Picture 8" descr="http://im8-tub-ru.yandex.net/i?id=402718928-31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357430"/>
            <a:ext cx="2106142" cy="1572588"/>
          </a:xfrm>
          <a:prstGeom prst="rect">
            <a:avLst/>
          </a:prstGeom>
          <a:noFill/>
        </p:spPr>
      </p:pic>
      <p:pic>
        <p:nvPicPr>
          <p:cNvPr id="22538" name="Picture 10" descr="http://im3-tub-ru.yandex.net/i?id=267113129-36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39" y="4500570"/>
            <a:ext cx="1716975" cy="1659744"/>
          </a:xfrm>
          <a:prstGeom prst="rect">
            <a:avLst/>
          </a:prstGeom>
          <a:noFill/>
        </p:spPr>
      </p:pic>
      <p:pic>
        <p:nvPicPr>
          <p:cNvPr id="22540" name="Picture 12" descr="http://im5-tub-ru.yandex.net/i?id=596005280-71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500570"/>
            <a:ext cx="2200544" cy="1643074"/>
          </a:xfrm>
          <a:prstGeom prst="rect">
            <a:avLst/>
          </a:prstGeom>
          <a:noFill/>
        </p:spPr>
      </p:pic>
      <p:pic>
        <p:nvPicPr>
          <p:cNvPr id="22544" name="Picture 16" descr="http://im2-tub-ru.yandex.net/i?id=2989917-34-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4286256"/>
            <a:ext cx="983463" cy="2201783"/>
          </a:xfrm>
          <a:prstGeom prst="rect">
            <a:avLst/>
          </a:prstGeom>
          <a:noFill/>
        </p:spPr>
      </p:pic>
      <p:pic>
        <p:nvPicPr>
          <p:cNvPr id="22546" name="Picture 18" descr="http://im8-tub-ru.yandex.net/i?id=17524291-59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4214817"/>
            <a:ext cx="2000264" cy="2290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Суточная потребность в йоде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  </a:t>
            </a:r>
            <a:r>
              <a:rPr lang="ru-RU" dirty="0" smtClean="0"/>
              <a:t> </a:t>
            </a:r>
            <a:r>
              <a:rPr lang="ru-RU" dirty="0" smtClean="0"/>
              <a:t>дети младшего возраста (1-6 лет)-90 мкг;</a:t>
            </a:r>
          </a:p>
          <a:p>
            <a:r>
              <a:rPr lang="ru-RU" dirty="0" smtClean="0"/>
              <a:t>  </a:t>
            </a:r>
            <a:r>
              <a:rPr lang="ru-RU" dirty="0" smtClean="0"/>
              <a:t>дети </a:t>
            </a:r>
            <a:r>
              <a:rPr lang="ru-RU" dirty="0" smtClean="0"/>
              <a:t>среднего возраста (7-12 лет)-120 мкг;</a:t>
            </a:r>
          </a:p>
          <a:p>
            <a:r>
              <a:rPr lang="ru-RU" dirty="0" smtClean="0"/>
              <a:t>   </a:t>
            </a:r>
            <a:r>
              <a:rPr lang="ru-RU" dirty="0" smtClean="0"/>
              <a:t>дети </a:t>
            </a:r>
            <a:r>
              <a:rPr lang="ru-RU" dirty="0" smtClean="0"/>
              <a:t>старше 12 лет и взрослые-150 мкг;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G:\Documents and Settings\Lanos\Мои документы\6c638112bdae6f5e110c856601a5af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500570"/>
            <a:ext cx="3000396" cy="2058129"/>
          </a:xfrm>
          <a:prstGeom prst="rect">
            <a:avLst/>
          </a:prstGeom>
          <a:noFill/>
        </p:spPr>
      </p:pic>
      <p:pic>
        <p:nvPicPr>
          <p:cNvPr id="9" name="Рисунок 8" descr="iod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71678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Salt-iod-01_50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785926"/>
            <a:ext cx="2786050" cy="288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Проблема дефицита йода всегда актуальна!</a:t>
            </a:r>
            <a:br>
              <a:rPr lang="ru-RU" sz="48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</a:br>
            <a:endParaRPr lang="ru-RU" sz="4800" dirty="0"/>
          </a:p>
        </p:txBody>
      </p:sp>
      <p:pic>
        <p:nvPicPr>
          <p:cNvPr id="23560" name="Picture 8" descr="http://im2-tub-ru.yandex.net/i?id=322710751-50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4786322"/>
            <a:ext cx="2275899" cy="1714512"/>
          </a:xfrm>
          <a:prstGeom prst="rect">
            <a:avLst/>
          </a:prstGeom>
          <a:noFill/>
        </p:spPr>
      </p:pic>
      <p:pic>
        <p:nvPicPr>
          <p:cNvPr id="23563" name="Picture 11" descr="G:\Documents and Settings\Lanos\Мои документы\7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2000240"/>
            <a:ext cx="1625999" cy="2524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165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Элемент здоровья</vt:lpstr>
      <vt:lpstr>Бернар Куртуа</vt:lpstr>
      <vt:lpstr> «Йодес»  - фиолетовый, фиалковый</vt:lpstr>
      <vt:lpstr>Слайд 4</vt:lpstr>
      <vt:lpstr>Возгонка йода</vt:lpstr>
      <vt:lpstr>Щитовидная железа</vt:lpstr>
      <vt:lpstr>Заболевания щитовидной железы</vt:lpstr>
      <vt:lpstr>Суточная потребность в йоде</vt:lpstr>
      <vt:lpstr>Проблема дефицита йода всегда актуальна! </vt:lpstr>
      <vt:lpstr>Продукты, богатые йодом</vt:lpstr>
      <vt:lpstr>Павел Александрович Флоренский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 здоровья</dc:title>
  <dc:creator>WORK</dc:creator>
  <cp:lastModifiedBy>User</cp:lastModifiedBy>
  <cp:revision>24</cp:revision>
  <dcterms:created xsi:type="dcterms:W3CDTF">2013-01-09T15:40:44Z</dcterms:created>
  <dcterms:modified xsi:type="dcterms:W3CDTF">2013-11-07T18:13:37Z</dcterms:modified>
</cp:coreProperties>
</file>